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A31FDDA-BCBC-473B-88C1-0776ED60C1E8}" v="1" dt="2026-06-01T14:07:42.204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80" autoAdjust="0"/>
    <p:restoredTop sz="86410"/>
  </p:normalViewPr>
  <p:slideViewPr>
    <p:cSldViewPr snapToGrid="0">
      <p:cViewPr varScale="1">
        <p:scale>
          <a:sx n="48" d="100"/>
          <a:sy n="48" d="100"/>
        </p:scale>
        <p:origin x="53" y="37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eil Wickens 46052972" userId="03a474b0-d07b-4a46-aed6-54c4a548a1ec" providerId="ADAL" clId="{1E07DF2D-1BB3-4E4A-B139-69F8791C96E8}"/>
    <pc:docChg chg="mod modMainMaster">
      <pc:chgData name="Neil Wickens 46052972" userId="03a474b0-d07b-4a46-aed6-54c4a548a1ec" providerId="ADAL" clId="{1E07DF2D-1BB3-4E4A-B139-69F8791C96E8}" dt="2026-06-01T14:09:33.605" v="2" actId="33475"/>
      <pc:docMkLst>
        <pc:docMk/>
      </pc:docMkLst>
      <pc:sldMasterChg chg="delSp mod modSldLayout">
        <pc:chgData name="Neil Wickens 46052972" userId="03a474b0-d07b-4a46-aed6-54c4a548a1ec" providerId="ADAL" clId="{1E07DF2D-1BB3-4E4A-B139-69F8791C96E8}" dt="2026-06-01T14:09:33.605" v="1" actId="33475"/>
        <pc:sldMasterMkLst>
          <pc:docMk/>
          <pc:sldMasterMk cId="3481642919" sldId="2147483648"/>
        </pc:sldMasterMkLst>
        <pc:spChg chg="del">
          <ac:chgData name="Neil Wickens 46052972" userId="03a474b0-d07b-4a46-aed6-54c4a548a1ec" providerId="ADAL" clId="{1E07DF2D-1BB3-4E4A-B139-69F8791C96E8}" dt="2026-06-01T14:09:33.605" v="1" actId="33475"/>
          <ac:spMkLst>
            <pc:docMk/>
            <pc:sldMasterMk cId="3481642919" sldId="2147483648"/>
            <ac:spMk id="9" creationId="{2C75F191-597D-9E05-ED85-F6C9104F6743}"/>
          </ac:spMkLst>
        </pc:spChg>
        <pc:spChg chg="del">
          <ac:chgData name="Neil Wickens 46052972" userId="03a474b0-d07b-4a46-aed6-54c4a548a1ec" providerId="ADAL" clId="{1E07DF2D-1BB3-4E4A-B139-69F8791C96E8}" dt="2026-06-01T14:09:33.605" v="1" actId="33475"/>
          <ac:spMkLst>
            <pc:docMk/>
            <pc:sldMasterMk cId="3481642919" sldId="2147483648"/>
            <ac:spMk id="10" creationId="{006478B6-4FE8-E612-BD75-F760B93AF158}"/>
          </ac:spMkLst>
        </pc:spChg>
        <pc:sldLayoutChg chg="delSp">
          <pc:chgData name="Neil Wickens 46052972" userId="03a474b0-d07b-4a46-aed6-54c4a548a1ec" providerId="ADAL" clId="{1E07DF2D-1BB3-4E4A-B139-69F8791C96E8}" dt="2026-06-01T14:07:42.195" v="0"/>
          <pc:sldLayoutMkLst>
            <pc:docMk/>
            <pc:sldMasterMk cId="3481642919" sldId="2147483648"/>
            <pc:sldLayoutMk cId="3189124446" sldId="2147483649"/>
          </pc:sldLayoutMkLst>
          <pc:spChg chg="del">
            <ac:chgData name="Neil Wickens 46052972" userId="03a474b0-d07b-4a46-aed6-54c4a548a1ec" providerId="ADAL" clId="{1E07DF2D-1BB3-4E4A-B139-69F8791C96E8}" dt="2026-06-01T14:07:42.195" v="0"/>
            <ac:spMkLst>
              <pc:docMk/>
              <pc:sldMasterMk cId="3481642919" sldId="2147483648"/>
              <pc:sldLayoutMk cId="3189124446" sldId="2147483649"/>
              <ac:spMk id="4" creationId="{9DBF6F19-3402-9EEF-F4D9-9A3EEC4A1D12}"/>
            </ac:spMkLst>
          </pc:spChg>
          <pc:spChg chg="del">
            <ac:chgData name="Neil Wickens 46052972" userId="03a474b0-d07b-4a46-aed6-54c4a548a1ec" providerId="ADAL" clId="{1E07DF2D-1BB3-4E4A-B139-69F8791C96E8}" dt="2026-06-01T14:07:42.195" v="0"/>
            <ac:spMkLst>
              <pc:docMk/>
              <pc:sldMasterMk cId="3481642919" sldId="2147483648"/>
              <pc:sldLayoutMk cId="3189124446" sldId="2147483649"/>
              <ac:spMk id="5" creationId="{A6683A8F-A1A3-8CBB-635E-7DAA8AFC4D8F}"/>
            </ac:spMkLst>
          </pc:spChg>
          <pc:spChg chg="del">
            <ac:chgData name="Neil Wickens 46052972" userId="03a474b0-d07b-4a46-aed6-54c4a548a1ec" providerId="ADAL" clId="{1E07DF2D-1BB3-4E4A-B139-69F8791C96E8}" dt="2026-06-01T14:07:42.195" v="0"/>
            <ac:spMkLst>
              <pc:docMk/>
              <pc:sldMasterMk cId="3481642919" sldId="2147483648"/>
              <pc:sldLayoutMk cId="3189124446" sldId="2147483649"/>
              <ac:spMk id="6" creationId="{37EA6DF8-9794-2650-EFC4-CC68806CE0C3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167C62-D526-DA88-0D9A-7C8F0B13380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FD1012-851D-C5B3-5A23-8AD74A603E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91244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F6CA4B-84B0-7883-3C4C-22449742A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FD4DBE2-32F6-9D28-7896-309CE1A739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6395FA-BB44-BA89-F8B8-6CA375EF6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DAFA0A-92BE-C52C-CE22-32468BCB0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957481-E264-A577-8D0D-6B1EA96629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43956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F3B0F51-6798-DF71-F42E-C256616C507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BA91A9F-1B16-4EA1-7F2F-73C2C281ED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4DE17-D4B6-C1C9-7F45-F69D5A048B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2D871E-49C2-6E6B-4B1D-E8EB32718C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641E9-B234-5EBE-7420-F621B80B5B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35933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9DAC8-16E9-3C70-8937-C3919781A5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31A71E-D61D-8100-11B7-1AF76AC7D8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91FA67-1EBE-5122-22A1-5A5BE2DA67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FF4B67-F840-DE07-5484-80027E8BA1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45E544-68BA-D607-1A8C-521695BAB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21902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792676-D29D-F243-888C-6AB0FBD62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62DC275-2E16-D138-F99B-A73E56AAC7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8AFA2D-EDCB-19A2-7C45-591DA5920A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B004F-02A4-67C2-12DD-FACE1DAA74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EAFF13-1813-A0F9-7296-987002D759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1001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03A2C0-8542-B609-002D-1658109CFE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467BC-E16C-74BC-1158-AA7EEA20AF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8A32D45-21A4-94F2-EF94-CEABCDF148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EB0D56-7330-9342-30EF-8C3A98F69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F3875F-AFB3-A434-121F-14EF35EADF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4CE6EFC-E508-5E8B-2C84-1D82DEF26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27500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40E650-6791-5DC0-9342-B846B3780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8DAD39-C201-1DCD-1858-9FA2FFB505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02700B-EDF2-AA0E-E9AB-DFC8A827728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493C517-FC08-7253-43B6-883331065F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A021D4B-9776-7F7A-644D-506611230D8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5A9588-4C84-2A26-EBDB-3C9617872B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294E0D0-AD03-EA18-EAAE-8DFFED31C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D8FCB1-9512-659B-387E-9805F83835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98339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94850-20D6-ECC9-4456-DF784A5241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0BE25D-105E-AD13-89B5-1F8A0B97AE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72DD7B2-9888-E475-8FFC-8069B902E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14E88A0-661B-3FA2-70CC-CB3F741BD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40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8ACCA3-4B95-B869-4A51-95028F4333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E12A35-6F71-0F54-7147-CBD198EB7D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CB4D6F-7BF3-09B0-78A1-3107C07A11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543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4AF134-E013-B7EC-8728-2FB78FA2D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B12093-19FD-C355-69EF-6AC87C5F51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CDEA66C-11CF-8464-37C8-A7BF05C283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5F9240-3D60-53EA-B57F-CCCB3C9F1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A7C571-9E87-1E34-3E19-A3972E541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362728-3E80-EC43-ECFD-7F846512CE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370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F6FAD-B129-FF0A-22D8-B78BE5739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42C487-D545-E560-1173-DD4BDAE4C2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82B548-18B3-4D39-9200-F29A4C4E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51B0BC0-3A53-D753-EF58-2FD087E87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197FE-A8B5-44BF-A7CA-664D760231B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9F7F528-6890-2FA0-8300-2197ADFBC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2EE4B4-106B-D6D7-431F-E33BB22163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6825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0CB48D8-972F-0F42-5B99-C53B31FA8B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91A46F-485F-9B93-20D0-6968E2DF9E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861387-249E-C30B-0388-24C1C776D7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D197FE-A8B5-44BF-A7CA-664D760231B6}" type="datetimeFigureOut">
              <a:rPr lang="en-GB" smtClean="0"/>
              <a:t>01/06/2026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30DE3B-C640-1AE1-17F0-F5A89EB9A5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0228FA-627F-27A9-5883-28BB244CB6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F016CF9-824D-46BF-886A-669BA6A5BDD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16429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09CDF0E0-5497-F429-9F04-D6AA8A6FDFAC}"/>
              </a:ext>
            </a:extLst>
          </p:cNvPr>
          <p:cNvSpPr txBox="1"/>
          <p:nvPr/>
        </p:nvSpPr>
        <p:spPr>
          <a:xfrm>
            <a:off x="219919" y="5926238"/>
            <a:ext cx="11748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i="1" dirty="0"/>
              <a:t>Please note: There has been no update for Homicides or Domestic Abuse Per 100,000 population on the Digital Crime Policing Pack.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2A41845-FC3C-09E0-8CA9-E157B663DC9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929" y="451901"/>
            <a:ext cx="12192000" cy="53386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90868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2027084-fd86-4dce-99a2-a4f647ec8a2b">
      <Terms xmlns="http://schemas.microsoft.com/office/infopath/2007/PartnerControls"/>
    </lcf76f155ced4ddcb4097134ff3c332f>
    <PersonalData xmlns="12027084-fd86-4dce-99a2-a4f647ec8a2b" xsi:nil="true"/>
    <ReviewDate xmlns="12027084-fd86-4dce-99a2-a4f647ec8a2b" xsi:nil="true"/>
    <TaxCatchAll xmlns="7a5b49a6-b746-41bd-866f-d8359e45cde9" xsi:nil="true"/>
    <PaperNo_x002e_ xmlns="12027084-fd86-4dce-99a2-a4f647ec8a2b" xsi:nil="true"/>
    <Contactstrategy xmlns="12027084-fd86-4dce-99a2-a4f647ec8a2b" xsi:nil="true"/>
    <_Flow_SignoffStatus xmlns="12027084-fd86-4dce-99a2-a4f647ec8a2b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BD18C2CDB33D469BF3422450248DD0" ma:contentTypeVersion="28" ma:contentTypeDescription="Create a new document." ma:contentTypeScope="" ma:versionID="1616af3e9ed1d655389c3c4ad8ea2acf">
  <xsd:schema xmlns:xsd="http://www.w3.org/2001/XMLSchema" xmlns:xs="http://www.w3.org/2001/XMLSchema" xmlns:p="http://schemas.microsoft.com/office/2006/metadata/properties" xmlns:ns2="12027084-fd86-4dce-99a2-a4f647ec8a2b" xmlns:ns3="7a5b49a6-b746-41bd-866f-d8359e45cde9" targetNamespace="http://schemas.microsoft.com/office/2006/metadata/properties" ma:root="true" ma:fieldsID="47dc88f17a341f324269782306f024f7" ns2:_="" ns3:_="">
    <xsd:import namespace="12027084-fd86-4dce-99a2-a4f647ec8a2b"/>
    <xsd:import namespace="7a5b49a6-b746-41bd-866f-d8359e45cde9"/>
    <xsd:element name="properties">
      <xsd:complexType>
        <xsd:sequence>
          <xsd:element name="documentManagement">
            <xsd:complexType>
              <xsd:all>
                <xsd:element ref="ns2:_Flow_SignoffStatus" minOccurs="0"/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ReviewDate" minOccurs="0"/>
                <xsd:element ref="ns2:PersonalData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  <xsd:element ref="ns2:PaperNo_x002e_" minOccurs="0"/>
                <xsd:element ref="ns2:Contactstrateg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2027084-fd86-4dce-99a2-a4f647ec8a2b" elementFormDefault="qualified">
    <xsd:import namespace="http://schemas.microsoft.com/office/2006/documentManagement/types"/>
    <xsd:import namespace="http://schemas.microsoft.com/office/infopath/2007/PartnerControls"/>
    <xsd:element name="_Flow_SignoffStatus" ma:index="2" nillable="true" ma:displayName="Sign-off status" ma:internalName="Sign_x002d_off_x0020_status" ma:readOnly="false">
      <xsd:simpleType>
        <xsd:restriction base="dms:Text"/>
      </xsd:simple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hidden="true" ma:internalName="MediaServiceKeyPoints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4" nillable="true" ma:displayName="Tags" ma:hidden="true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hidden="true" ma:internalName="MediaServiceOCR" ma:readOnly="true">
      <xsd:simpleType>
        <xsd:restriction base="dms:Note"/>
      </xsd:simpleType>
    </xsd:element>
    <xsd:element name="ReviewDate" ma:index="21" nillable="true" ma:displayName="Review Date" ma:format="DateOnly" ma:internalName="ReviewDate">
      <xsd:simpleType>
        <xsd:restriction base="dms:DateTime"/>
      </xsd:simpleType>
    </xsd:element>
    <xsd:element name="PersonalData" ma:index="22" nillable="true" ma:displayName="Personal Data" ma:format="Dropdown" ma:internalName="PersonalData">
      <xsd:simpleType>
        <xsd:restriction base="dms:Choice">
          <xsd:enumeration value="Yes"/>
          <xsd:enumeration value="No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Image Tags" ma:readOnly="false" ma:fieldId="{5cf76f15-5ced-4ddc-b409-7134ff3c332f}" ma:taxonomyMulti="true" ma:sspId="2c599ab7-55e5-40db-9431-276631c6cdc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7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PaperNo_x002e_" ma:index="30" nillable="true" ma:displayName="Paper No." ma:format="Dropdown" ma:internalName="PaperNo_x002e_" ma:percentage="FALSE">
      <xsd:simpleType>
        <xsd:restriction base="dms:Number"/>
      </xsd:simpleType>
    </xsd:element>
    <xsd:element name="Contactstrategy" ma:index="31" nillable="true" ma:displayName="Notes" ma:format="Dropdown" ma:internalName="Contactstrateg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5b49a6-b746-41bd-866f-d8359e45cde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hidden="true" ma:internalName="SharedWithDetails" ma:readOnly="true">
      <xsd:simpleType>
        <xsd:restriction base="dms:Note"/>
      </xsd:simpleType>
    </xsd:element>
    <xsd:element name="TaxCatchAll" ma:index="25" nillable="true" ma:displayName="Taxonomy Catch All Column" ma:hidden="true" ma:list="{e00bc360-1c6a-4189-a60a-d7bb50c7f90d}" ma:internalName="TaxCatchAll" ma:showField="CatchAllData" ma:web="7a5b49a6-b746-41bd-866f-d8359e45cde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9047FE2-8631-4AE1-85BE-4E1F84052919}">
  <ds:schemaRefs>
    <ds:schemaRef ds:uri="12027084-fd86-4dce-99a2-a4f647ec8a2b"/>
    <ds:schemaRef ds:uri="7a5b49a6-b746-41bd-866f-d8359e45cde9"/>
    <ds:schemaRef ds:uri="http://www.w3.org/XML/1998/namespace"/>
    <ds:schemaRef ds:uri="http://schemas.microsoft.com/office/infopath/2007/PartnerControls"/>
    <ds:schemaRef ds:uri="http://purl.org/dc/dcmitype/"/>
    <ds:schemaRef ds:uri="http://purl.org/dc/elements/1.1/"/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7E8995A5-F1C9-4E95-A107-7FE134C1A5B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E30084B3-EDE5-4033-97AF-F2B1744C3F2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2027084-fd86-4dce-99a2-a4f647ec8a2b"/>
    <ds:schemaRef ds:uri="7a5b49a6-b746-41bd-866f-d8359e45cd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23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Hayley Goff 46055846</dc:creator>
  <cp:lastModifiedBy>Neil Wickens 46052972</cp:lastModifiedBy>
  <cp:revision>3</cp:revision>
  <dcterms:created xsi:type="dcterms:W3CDTF">2025-11-03T11:40:49Z</dcterms:created>
  <dcterms:modified xsi:type="dcterms:W3CDTF">2026-06-01T14:09:39Z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0x01010079BD18C2CDB33D469BF3422450248DD0</vt:lpwstr>
  </property>
  <property fmtid="{D5CDD505-2E9C-101B-9397-08002B2CF9AE}" pid="3" name="MediaServiceImageTags">
    <vt:lpwstr/>
  </property>
  <property fmtid="{D5CDD505-2E9C-101B-9397-08002B2CF9AE}" pid="4" name="MSIP_Label_201033f4-cfab-4d2f-a78c-532cac069487_Enabled">
    <vt:lpwstr>true</vt:lpwstr>
  </property>
  <property fmtid="{D5CDD505-2E9C-101B-9397-08002B2CF9AE}" pid="5" name="MSIP_Label_201033f4-cfab-4d2f-a78c-532cac069487_SetDate">
    <vt:lpwstr>2026-06-01T14:09:33Z</vt:lpwstr>
  </property>
  <property fmtid="{D5CDD505-2E9C-101B-9397-08002B2CF9AE}" pid="6" name="MSIP_Label_201033f4-cfab-4d2f-a78c-532cac069487_Method">
    <vt:lpwstr>Privileged</vt:lpwstr>
  </property>
  <property fmtid="{D5CDD505-2E9C-101B-9397-08002B2CF9AE}" pid="7" name="MSIP_Label_201033f4-cfab-4d2f-a78c-532cac069487_Name">
    <vt:lpwstr>OFFICIAL-(unmarked)</vt:lpwstr>
  </property>
  <property fmtid="{D5CDD505-2E9C-101B-9397-08002B2CF9AE}" pid="8" name="MSIP_Label_201033f4-cfab-4d2f-a78c-532cac069487_SiteId">
    <vt:lpwstr>f31b07f0-9cf9-40db-964d-6ff986a97e3d</vt:lpwstr>
  </property>
  <property fmtid="{D5CDD505-2E9C-101B-9397-08002B2CF9AE}" pid="9" name="MSIP_Label_201033f4-cfab-4d2f-a78c-532cac069487_ActionId">
    <vt:lpwstr>48e77757-ee48-4232-97b1-d71e19fd5cc2</vt:lpwstr>
  </property>
  <property fmtid="{D5CDD505-2E9C-101B-9397-08002B2CF9AE}" pid="10" name="MSIP_Label_201033f4-cfab-4d2f-a78c-532cac069487_ContentBits">
    <vt:lpwstr>0</vt:lpwstr>
  </property>
  <property fmtid="{D5CDD505-2E9C-101B-9397-08002B2CF9AE}" pid="11" name="MSIP_Label_201033f4-cfab-4d2f-a78c-532cac069487_Tag">
    <vt:lpwstr>10, 0, 1, 1</vt:lpwstr>
  </property>
</Properties>
</file>