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45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F138C5-1CFA-4133-B22D-C109C8256225}" v="5" dt="2025-07-16T14:53:28.2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172F2-BE70-4B77-9BD2-DE024CC98630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9F775-E5CC-4016-8CCF-ACF65A179B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6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6DBA58-AE56-4A1A-B6A3-ECCE8A7D8C6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03200" y="815975"/>
            <a:ext cx="7123113" cy="4006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303" y="5066659"/>
            <a:ext cx="4902135" cy="48214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fontAlgn="b" latinLnBrk="0" hangingPunct="1"/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note</a:t>
            </a:r>
          </a:p>
          <a:p>
            <a:pPr rtl="0" eaLnBrk="1" fontAlgn="b" latinLnBrk="0" hangingPunct="1"/>
            <a:endParaRPr lang="en-GB" sz="1200" b="1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9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F585E-7673-37FD-556E-C748D1028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96F6D-A049-4D6A-AAD4-B9E08903B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43682-989C-57F0-D4F7-F7D1FB7C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2AA9B-9D45-1CE7-45A2-9BE34336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5A932-BD73-21FA-E1B2-708B7ECF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774887-23E5-66C7-989C-593E3E72BB77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8404-8254-379E-9D7E-38305907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96C90-3E92-59E8-57B5-06C84740B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73ABE-401C-AA6F-537B-EF98B33E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6CA2-BA5E-F53D-3993-80F64B67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0E158-A643-D226-EE88-B387AA95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C685D-F39B-4867-6D58-6E9F20AAC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72B70-F056-4A46-40A5-3F72C6ADA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4B660-804D-72C5-7C58-563688C94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1DAF6-FD0B-2FEA-6426-E2EBE7E6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55DB8-9768-3220-93C1-E6A96C41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6309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8329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9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51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2863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9538-158E-2402-323F-0E17F07E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647F3-4778-3F58-6236-1768AE54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DE766-3F60-EA20-141C-BD3BD701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A9BBA-835B-B40C-8CE8-88E4851B0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9725F-ECC7-DC3D-AC55-0F2ECF48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6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2903-EBA0-51A7-DA80-9E191916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E812E-4AE1-E1F5-FA4D-503478D0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679FF-7686-7BAA-4DDF-DB598919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22B09-DD08-4D6C-B276-944A3756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78FE4-0EA4-4AD8-D673-3B9E34ED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1527-4F5D-0000-2DC1-F58FFA4E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91717-9741-3C0A-A13F-AB48E9E40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99358-4945-C101-2899-FA71D8A75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41A64-3E90-D3A5-73E7-4ABBA58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C4E0B-4750-442C-35C1-EBABA4B1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5B6EB-AE58-36B7-14B3-4BD59177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B57D-95D1-3266-A8BF-0E058999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6267E-09DA-3AD0-1759-7E2F49291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DBBE1-5D18-A404-3ED8-D399DDCE3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B35D02-6453-B614-1543-1E1E135EA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21E08-573C-EBA3-3E7B-4CBB17F4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7B48-86FE-14B4-6A45-1021966A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3BFF4-9B6B-827B-56C3-F1003BF5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A67702-AB7A-6EB5-C86A-EA55915B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42C-BD7D-9588-C5CA-CAFCACEC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6155E-0B37-25F5-74B9-13F7FB1C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0EEE5-C662-9AD7-ED19-D97CCEAB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CC981-7B90-8CE1-70DE-5D4C013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5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A554D-850C-4188-62F0-705E2407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D03AC-44EE-BA36-8EBA-4D5B908D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AAFB8-2BE8-5CE2-6CD7-2589ED96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B008A-4858-DBD2-F075-E0BE6028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06B8D-FF08-AC37-3BE9-46E4487BF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9158-C492-3341-EFC9-673B6D793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6BEF6-AFEC-92CE-E309-D354C772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B4169-8D2E-20D3-1A9B-AA23A23B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5565C-7C81-C545-3FD4-376625E23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2193E-9B81-08DB-C67E-9C29F03D0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8E7BA2-5957-58B5-C737-5DA04A290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38EB9-218C-A515-2F90-4E86AD7D9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600BF-C245-2061-2304-27D50CB44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7FE19-9B55-4BB7-043F-CA01E18C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C2E1E-5376-3506-7710-51A4E8DB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6572-534D-5A2C-54B1-DAD9F2FB426D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9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21D8-6B5D-A5D6-BBD8-B28BD46E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ADE19-CA77-E581-541E-498DF8A00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E4169-2C1A-780E-2C11-3FA688FCE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0E1BB-C802-BC57-ADF5-1E29325B3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2679-6C00-A97B-9938-9E6B1CE88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51B0C-5A69-B1BF-79C5-DB9A4F6A582B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B197224-7140-54FA-E2AC-E35E16D10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4665"/>
            <a:ext cx="12192000" cy="617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3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6" ma:contentTypeDescription="Create a new document." ma:contentTypeScope="" ma:versionID="a8c125dddf4c5785d544408ea632ad14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2acd4c542e85ecac08bbc8b6b22dbff1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PaperNo_x002e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perNo_x002e_" ma:index="30" nillable="true" ma:displayName="Paper No." ma:format="Dropdown" ma:internalName="PaperNo_x002e_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_Flow_SignoffStatus xmlns="12027084-fd86-4dce-99a2-a4f647ec8a2b" xsi:nil="true"/>
    <PaperNo_x002e_ xmlns="12027084-fd86-4dce-99a2-a4f647ec8a2b">6</PaperNo_x002e_>
  </documentManagement>
</p:properties>
</file>

<file path=customXml/itemProps1.xml><?xml version="1.0" encoding="utf-8"?>
<ds:datastoreItem xmlns:ds="http://schemas.openxmlformats.org/officeDocument/2006/customXml" ds:itemID="{D5C8E8C5-5A4E-446F-BD38-302474A404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027084-fd86-4dce-99a2-a4f647ec8a2b"/>
    <ds:schemaRef ds:uri="7a5b49a6-b746-41bd-866f-d8359e45cd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5BC608-1FA2-40F9-AFF9-E26F7B4713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D24737-A428-448E-AD4D-9F2F319A95A7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2027084-fd86-4dce-99a2-a4f647ec8a2b"/>
    <ds:schemaRef ds:uri="7a5b49a6-b746-41bd-866f-d8359e45cde9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1967</TotalTime>
  <Words>3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Hayley Goff 46055846</dc:creator>
  <cp:lastModifiedBy>Neil Wickens 46052972</cp:lastModifiedBy>
  <cp:revision>8</cp:revision>
  <dcterms:created xsi:type="dcterms:W3CDTF">2023-11-08T09:32:40Z</dcterms:created>
  <dcterms:modified xsi:type="dcterms:W3CDTF">2025-09-12T14:54:11Z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f716d1d-13e1-4569-9dd0-bef6621415c1_Enabled">
    <vt:lpwstr>true</vt:lpwstr>
  </property>
  <property fmtid="{D5CDD505-2E9C-101B-9397-08002B2CF9AE}" pid="3" name="MSIP_Label_8f716d1d-13e1-4569-9dd0-bef6621415c1_SetDate">
    <vt:lpwstr>2023-11-08T16:21:23Z</vt:lpwstr>
  </property>
  <property fmtid="{D5CDD505-2E9C-101B-9397-08002B2CF9AE}" pid="4" name="MSIP_Label_8f716d1d-13e1-4569-9dd0-bef6621415c1_Method">
    <vt:lpwstr>Standard</vt:lpwstr>
  </property>
  <property fmtid="{D5CDD505-2E9C-101B-9397-08002B2CF9AE}" pid="5" name="MSIP_Label_8f716d1d-13e1-4569-9dd0-bef6621415c1_Name">
    <vt:lpwstr>OFFICIAL</vt:lpwstr>
  </property>
  <property fmtid="{D5CDD505-2E9C-101B-9397-08002B2CF9AE}" pid="6" name="MSIP_Label_8f716d1d-13e1-4569-9dd0-bef6621415c1_SiteId">
    <vt:lpwstr>f31b07f0-9cf9-40db-964d-6ff986a97e3d</vt:lpwstr>
  </property>
  <property fmtid="{D5CDD505-2E9C-101B-9397-08002B2CF9AE}" pid="7" name="MSIP_Label_8f716d1d-13e1-4569-9dd0-bef6621415c1_ActionId">
    <vt:lpwstr>3dd4ea56-712b-4546-8cdd-1ededdb6a6bc</vt:lpwstr>
  </property>
  <property fmtid="{D5CDD505-2E9C-101B-9397-08002B2CF9AE}" pid="8" name="MSIP_Label_8f716d1d-13e1-4569-9dd0-bef6621415c1_ContentBits">
    <vt:lpwstr>0</vt:lpwstr>
  </property>
  <property fmtid="{D5CDD505-2E9C-101B-9397-08002B2CF9AE}" pid="9" name="ContentTypeId">
    <vt:lpwstr>0x01010079BD18C2CDB33D469BF3422450248DD0</vt:lpwstr>
  </property>
  <property fmtid="{D5CDD505-2E9C-101B-9397-08002B2CF9AE}" pid="10" name="MediaServiceImageTags">
    <vt:lpwstr/>
  </property>
</Properties>
</file>