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7C62-D526-DA88-0D9A-7C8F0B133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D1012-851D-C5B3-5A23-8AD74A603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F6F19-3402-9EEF-F4D9-9A3EEC4A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83A8F-A1A3-8CBB-635E-7DAA8AFC4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A6DF8-9794-2650-EFC4-CC68806CE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2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CA4B-84B0-7883-3C4C-22449742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4DBE2-32F6-9D28-7896-309CE1A73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95FA-BB44-BA89-F8B8-6CA375EF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AFA0A-92BE-C52C-CE22-32468BCB0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57481-E264-A577-8D0D-6B1EA966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39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B0F51-6798-DF71-F42E-C256616C5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91A9F-1B16-4EA1-7F2F-73C2C281E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4DE17-D4B6-C1C9-7F45-F69D5A04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D871E-49C2-6E6B-4B1D-E8EB32718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41E9-B234-5EBE-7420-F621B80B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3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9DAC8-16E9-3C70-8937-C3919781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1A71E-D61D-8100-11B7-1AF76AC7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1FA67-1EBE-5122-22A1-5A5BE2DA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F4B67-F840-DE07-5484-80027E8B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5E544-68BA-D607-1A8C-521695BA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19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92676-D29D-F243-888C-6AB0FBD6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DC275-2E16-D138-F99B-A73E56AAC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AFA2D-EDCB-19A2-7C45-591DA592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B004F-02A4-67C2-12DD-FACE1DAA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AFF13-1813-A0F9-7296-987002D75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0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3A2C0-8542-B609-002D-1658109C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67BC-E16C-74BC-1158-AA7EEA20A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32D45-21A4-94F2-EF94-CEABCDF14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B0D56-7330-9342-30EF-8C3A98F69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3875F-AFB3-A434-121F-14EF35EA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E6EFC-E508-5E8B-2C84-1D82DEF2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75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0E650-6791-5DC0-9342-B846B3780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DAD39-C201-1DCD-1858-9FA2FFB5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2700B-EDF2-AA0E-E9AB-DFC8A8277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3C517-FC08-7253-43B6-883331065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21D4B-9776-7F7A-644D-506611230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5A9588-4C84-2A26-EBDB-3C9617872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4E0D0-AD03-EA18-EAAE-8DFFED31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D8FCB1-9512-659B-387E-9805F838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3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4850-20D6-ECC9-4456-DF784A52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0BE25D-105E-AD13-89B5-1F8A0B97A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DD7B2-9888-E475-8FFC-8069B902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E88A0-661B-3FA2-70CC-CB3F741B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0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8ACCA3-4B95-B869-4A51-95028F43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E12A35-6F71-0F54-7147-CBD198EB7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B4D6F-7BF3-09B0-78A1-3107C07A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3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F134-E013-B7EC-8728-2FB78FA2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12093-19FD-C355-69EF-6AC87C5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EA66C-11CF-8464-37C8-A7BF05C2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F9240-3D60-53EA-B57F-CCCB3C9F1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7C571-9E87-1E34-3E19-A3972E541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62728-3E80-EC43-ECFD-7F846512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37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6FAD-B129-FF0A-22D8-B78BE5739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42C487-D545-E560-1173-DD4BDAE4C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82B548-18B3-4D39-9200-F29A4C4E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B0BC0-3A53-D753-EF58-2FD087E8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7F528-6890-2FA0-8300-2197ADFB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EE4B4-106B-D6D7-431F-E33BB221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82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B48D8-972F-0F42-5B99-C53B31FA8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1A46F-485F-9B93-20D0-6968E2DF9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61387-249E-C30B-0388-24C1C776D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197FE-A8B5-44BF-A7CA-664D760231B6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0DE3B-C640-1AE1-17F0-F5A89EB9A5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228FA-627F-27A9-5883-28BB244CB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75F191-597D-9E05-ED85-F6C9104F674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6478B6-4FE8-E612-BD75-F760B93AF15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48164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CCBD78-87B7-E877-92A0-1F2080394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827"/>
            <a:ext cx="12192000" cy="60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86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PaperNo_x002e_ xmlns="12027084-fd86-4dce-99a2-a4f647ec8a2b" xsi:nil="true"/>
    <_Flow_SignoffStatus xmlns="12027084-fd86-4dce-99a2-a4f647ec8a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6" ma:contentTypeDescription="Create a new document." ma:contentTypeScope="" ma:versionID="3a0b46e326803e15c6640e97651e4081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6844cd615f5fc12c2f88f11c2af1409f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PaperNo_x002e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perNo_x002e_" ma:index="30" nillable="true" ma:displayName="Paper No." ma:format="Dropdown" ma:internalName="PaperNo_x002e_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047FE2-8631-4AE1-85BE-4E1F84052919}">
  <ds:schemaRefs>
    <ds:schemaRef ds:uri="7a5b49a6-b746-41bd-866f-d8359e45cde9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12027084-fd86-4dce-99a2-a4f647ec8a2b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E8995A5-F1C9-4E95-A107-7FE134C1A5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B0C916-C425-474C-8E67-21A27095B6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27084-fd86-4dce-99a2-a4f647ec8a2b"/>
    <ds:schemaRef ds:uri="7a5b49a6-b746-41bd-866f-d8359e45c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Hayley Goff 46055846</dc:creator>
  <cp:lastModifiedBy>Neil Wickens 46052972</cp:lastModifiedBy>
  <cp:revision>2</cp:revision>
  <dcterms:created xsi:type="dcterms:W3CDTF">2025-11-03T11:40:49Z</dcterms:created>
  <dcterms:modified xsi:type="dcterms:W3CDTF">2025-11-19T12:19:08Z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08211a5-c67d-49c3-bdbf-013061a651a1_Enabled">
    <vt:lpwstr>true</vt:lpwstr>
  </property>
  <property fmtid="{D5CDD505-2E9C-101B-9397-08002B2CF9AE}" pid="3" name="MSIP_Label_808211a5-c67d-49c3-bdbf-013061a651a1_SetDate">
    <vt:lpwstr>2025-11-03T15:43:36Z</vt:lpwstr>
  </property>
  <property fmtid="{D5CDD505-2E9C-101B-9397-08002B2CF9AE}" pid="4" name="MSIP_Label_808211a5-c67d-49c3-bdbf-013061a651a1_Method">
    <vt:lpwstr>Standard</vt:lpwstr>
  </property>
  <property fmtid="{D5CDD505-2E9C-101B-9397-08002B2CF9AE}" pid="5" name="MSIP_Label_808211a5-c67d-49c3-bdbf-013061a651a1_Name">
    <vt:lpwstr>OFFICIAL-(marked)</vt:lpwstr>
  </property>
  <property fmtid="{D5CDD505-2E9C-101B-9397-08002B2CF9AE}" pid="6" name="MSIP_Label_808211a5-c67d-49c3-bdbf-013061a651a1_SiteId">
    <vt:lpwstr>f31b07f0-9cf9-40db-964d-6ff986a97e3d</vt:lpwstr>
  </property>
  <property fmtid="{D5CDD505-2E9C-101B-9397-08002B2CF9AE}" pid="7" name="MSIP_Label_808211a5-c67d-49c3-bdbf-013061a651a1_ActionId">
    <vt:lpwstr>9b75edc4-e6b5-4781-9bea-20588b915642</vt:lpwstr>
  </property>
  <property fmtid="{D5CDD505-2E9C-101B-9397-08002B2CF9AE}" pid="8" name="MSIP_Label_808211a5-c67d-49c3-bdbf-013061a651a1_ContentBits">
    <vt:lpwstr>3</vt:lpwstr>
  </property>
  <property fmtid="{D5CDD505-2E9C-101B-9397-08002B2CF9AE}" pid="9" name="MSIP_Label_808211a5-c67d-49c3-bdbf-013061a651a1_Tag">
    <vt:lpwstr>10, 3, 0, 1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</vt:lpwstr>
  </property>
  <property fmtid="{D5CDD505-2E9C-101B-9397-08002B2CF9AE}" pid="14" name="ContentTypeId">
    <vt:lpwstr>0x01010079BD18C2CDB33D469BF3422450248DD0</vt:lpwstr>
  </property>
  <property fmtid="{D5CDD505-2E9C-101B-9397-08002B2CF9AE}" pid="15" name="MediaServiceImageTags">
    <vt:lpwstr/>
  </property>
</Properties>
</file>